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56" r:id="rId2"/>
    <p:sldId id="259" r:id="rId3"/>
    <p:sldId id="258" r:id="rId4"/>
    <p:sldId id="257" r:id="rId5"/>
    <p:sldId id="262" r:id="rId6"/>
    <p:sldId id="260" r:id="rId7"/>
    <p:sldId id="264" r:id="rId8"/>
    <p:sldId id="265" r:id="rId9"/>
    <p:sldId id="263" r:id="rId10"/>
    <p:sldId id="266" r:id="rId11"/>
    <p:sldId id="268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D550467-B8CB-4CDC-B30A-96F708E410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9B7955-B44E-4ED3-A027-43940A13A7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0114F-BE60-4154-96B4-B52F6E4F663F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429932-62EA-4C91-A839-30F2604317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368B23-FAF6-4FD7-BA1F-60B5928F15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17D83-DAB7-4AF6-9907-7660041746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522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D8E46-9241-4B8E-B322-85605B66D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9F2391-0307-405F-8E13-1B8B20C1C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B326A5-C2F7-4E67-BAFB-4BD5AA167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D70DB-443B-4843-9119-7C154FF4F036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0BF150-3F94-46B0-96AA-F2EEC77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7F193E-99A1-4A29-B90E-93AD398E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0AB5-7F9D-42F9-BC31-706A3C860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04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58EDE6-0952-49AB-907C-2AB1DED7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00A119-A39F-41D5-81C4-CDDA32284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A59705-DC87-4D70-B2E9-3BF4982A6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5FD70DB-443B-4843-9119-7C154FF4F036}" type="datetimeFigureOut">
              <a:rPr lang="zh-TW" altLang="en-US" smtClean="0"/>
              <a:pPr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7D611E-597C-4986-AD1F-CB4DBAAC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CFB744-381A-4E9F-B8FD-EC4B2CD0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FE00AB5-7F9D-42F9-BC31-706A3C8604E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29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AFFC365-1DDD-4012-8084-8F01DFC06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ECD48B-ABAB-44DD-AC3F-038F71AB6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F19B98-4E95-4FF3-A1CF-8515FCAF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5FD70DB-443B-4843-9119-7C154FF4F036}" type="datetimeFigureOut">
              <a:rPr lang="zh-TW" altLang="en-US" smtClean="0"/>
              <a:pPr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D7CB97-A591-4553-937B-68A9B222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BB337F-3ADE-491A-81DE-FC0F48BA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FE00AB5-7F9D-42F9-BC31-706A3C8604E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77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4E8F5-BF36-475E-A9E8-CCE4CE78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5373EF-DFCF-4A5E-A840-1E5D3A1E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188A70-30E0-4C57-9803-209067E02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5FD70DB-443B-4843-9119-7C154FF4F036}" type="datetimeFigureOut">
              <a:rPr lang="zh-TW" altLang="en-US" smtClean="0"/>
              <a:pPr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47D2D7-079F-4BFD-A6F3-CDDFC403F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6B0C02-E3CF-4246-BE77-B8BEDF42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FE00AB5-7F9D-42F9-BC31-706A3C8604E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63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C2AC25-8D3B-4A9D-A9FB-522AE732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0FABB0-82A5-4F0D-8F29-49E81A1D9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2A6F6-329A-4009-9A66-91592927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5FD70DB-443B-4843-9119-7C154FF4F036}" type="datetimeFigureOut">
              <a:rPr lang="zh-TW" altLang="en-US" smtClean="0"/>
              <a:pPr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A05E3-6142-4A95-A749-1D9D7F13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349346-B79B-41F4-A235-0819B57E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FE00AB5-7F9D-42F9-BC31-706A3C8604E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693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2EBC96-BD02-44FC-AB85-1DF345D0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6E77B-213F-4E6A-84A5-504487117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856B23-F690-4A03-9EA0-007A2B4A6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9F8391-A44F-4D15-A7BC-79325471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5FD70DB-443B-4843-9119-7C154FF4F036}" type="datetimeFigureOut">
              <a:rPr lang="zh-TW" altLang="en-US" smtClean="0"/>
              <a:pPr/>
              <a:t>2019/11/11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BC18D6-DF71-47DC-AA7D-A662046D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88B6BE-E330-43B9-B5A0-470EE685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FE00AB5-7F9D-42F9-BC31-706A3C8604E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06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AD65A0-36CF-42CD-AC05-4D2E39E2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AD927E-AA63-4905-83C0-F595840B1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107CF7-BB79-4BF9-B3D1-F9B5F045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20D82D-5F01-4B33-949B-58DCAA93D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7FF0B6-866F-44B9-855C-EBA022761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08B2400-4221-48B8-914E-4458971A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5FD70DB-443B-4843-9119-7C154FF4F036}" type="datetimeFigureOut">
              <a:rPr lang="zh-TW" altLang="en-US" smtClean="0"/>
              <a:pPr/>
              <a:t>2019/11/11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32618B1-91A0-4204-9D81-104A37DFA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733F122-3E60-4454-B6DB-232B3119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FE00AB5-7F9D-42F9-BC31-706A3C8604E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57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811D5-B3F4-487B-96E2-C8A3D9C6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CC6978B-8EB1-4824-BF2D-C067571D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5FD70DB-443B-4843-9119-7C154FF4F036}" type="datetimeFigureOut">
              <a:rPr lang="zh-TW" altLang="en-US" smtClean="0"/>
              <a:pPr/>
              <a:t>2019/11/11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156F90-A36B-4090-97DA-ACD1F78FB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EB0042-9AC2-4A1F-A892-B2F4D27D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FE00AB5-7F9D-42F9-BC31-706A3C8604E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6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6A5BA2-6EC6-419A-A806-7193D272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5FD70DB-443B-4843-9119-7C154FF4F036}" type="datetimeFigureOut">
              <a:rPr lang="zh-TW" altLang="en-US" smtClean="0"/>
              <a:pPr/>
              <a:t>2019/11/11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C5CB753-AFB1-4A5B-95F8-F0A33489A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08CCD3-351E-497E-94A3-797DDEC9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FE00AB5-7F9D-42F9-BC31-706A3C8604E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77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2A2FC-71FF-4953-A6EC-C32C1BBB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19A7E4-DC82-48DE-B0EA-03CC920D8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>
              <a:defRPr sz="2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>
              <a:defRPr sz="24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>
              <a:defRPr sz="2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>
              <a:defRPr sz="2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F09305-9D48-479C-A1C4-A9A10CCF8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04997F-4398-4053-8A4D-A7E1E06F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5FD70DB-443B-4843-9119-7C154FF4F036}" type="datetimeFigureOut">
              <a:rPr lang="zh-TW" altLang="en-US" smtClean="0"/>
              <a:pPr/>
              <a:t>2019/11/11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F53FEC-CB0F-4379-A2F2-353D71BC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8DB8EC-9E44-4470-8A1A-83805B6A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FE00AB5-7F9D-42F9-BC31-706A3C8604E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323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81ACC-91AD-4DE0-8DA5-B021F798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7CA5DAA-91AE-45E7-9148-C4C2C2C58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3BD79B-2028-49E7-9A07-55B5BBD2B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C4D6F1-6F9E-4758-BFF9-4DC1975D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B5FD70DB-443B-4843-9119-7C154FF4F036}" type="datetimeFigureOut">
              <a:rPr lang="zh-TW" altLang="en-US" smtClean="0"/>
              <a:pPr/>
              <a:t>2019/11/11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12F66D-DBB6-4E4F-8D78-534001F3D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F9CF4B-EE9B-42A0-822A-51ADF1CA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FE00AB5-7F9D-42F9-BC31-706A3C8604E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55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15C1070-8CFA-42DB-B9A9-65E90EC5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E78B58-174A-428A-A6BB-0B42185D2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B093A2-3B77-4517-91A4-5C73824DF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D70DB-443B-4843-9119-7C154FF4F036}" type="datetimeFigureOut">
              <a:rPr lang="zh-TW" altLang="en-US" smtClean="0"/>
              <a:t>2019/11/11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DD6738-9F9C-415E-AE69-3B7CA2D62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28B437-C3CE-4C17-AA2F-C94766543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00AB5-7F9D-42F9-BC31-706A3C8604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47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5662C9-D0F3-419B-9F67-EC5061694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My Summer Project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365F37-93EC-46A4-B0E1-604546A68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0454"/>
            <a:ext cx="9144000" cy="1655762"/>
          </a:xfrm>
        </p:spPr>
        <p:txBody>
          <a:bodyPr/>
          <a:lstStyle/>
          <a:p>
            <a:r>
              <a:rPr lang="en-US" altLang="zh-TW" dirty="0"/>
              <a:t>Max-Hsu</a:t>
            </a:r>
          </a:p>
          <a:p>
            <a:r>
              <a:rPr lang="en-US" altLang="zh-TW" dirty="0"/>
              <a:t>Second Year of Bachelor In Computer Science</a:t>
            </a:r>
          </a:p>
          <a:p>
            <a:r>
              <a:rPr lang="en-US" altLang="zh-TW" dirty="0"/>
              <a:t>Also Research Assistant of Embedded System Lab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809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2B7A7A-47A4-488B-9CAA-8453D139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8CAB2F-CE14-4558-9E7E-EB9F3C736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1C2588-3300-48C2-B078-E937DFF81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97" y="11149"/>
            <a:ext cx="3747300" cy="6661868"/>
          </a:xfrm>
          <a:prstGeom prst="rect">
            <a:avLst/>
          </a:prstGeom>
        </p:spPr>
      </p:pic>
      <p:pic>
        <p:nvPicPr>
          <p:cNvPr id="5" name="line_1567665419283_copied_1567665454660">
            <a:hlinkClick r:id="" action="ppaction://media"/>
            <a:extLst>
              <a:ext uri="{FF2B5EF4-FFF2-40B4-BE49-F238E27FC236}">
                <a16:creationId xmlns:a16="http://schemas.microsoft.com/office/drawing/2014/main" id="{053DE604-1DB4-4DFE-9FA6-61486B4C2B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605" b="27415"/>
          <a:stretch/>
        </p:blipFill>
        <p:spPr>
          <a:xfrm>
            <a:off x="5259897" y="16778"/>
            <a:ext cx="5419506" cy="664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9FC1D-DDD6-4303-8272-61D99E4123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End.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71D30B-6B16-4293-8FA7-ABF6FC82EA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Thank You!!!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694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911E91-8821-4AE5-A45F-F2DFB2F9C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Hackathon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38EA84-2C9C-4645-8231-63D320619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Create something from nothing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048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7941A-F4D0-41AA-AC4C-E9B33D28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main Topic of my project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A549B08-D206-48ED-85B9-EF9F5E346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9"/>
            <a:ext cx="5321561" cy="3553116"/>
          </a:xfrm>
          <a:prstGeom prst="rect">
            <a:avLst/>
          </a:prstGeom>
        </p:spPr>
      </p:pic>
      <p:pic>
        <p:nvPicPr>
          <p:cNvPr id="12" name="圖片 11" descr="一張含有 男人, 鋪設 的圖片&#10;&#10;自動產生的描述">
            <a:extLst>
              <a:ext uri="{FF2B5EF4-FFF2-40B4-BE49-F238E27FC236}">
                <a16:creationId xmlns:a16="http://schemas.microsoft.com/office/drawing/2014/main" id="{AF424D73-F9A9-412C-AC3C-03FE02025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10476"/>
          <a:stretch/>
        </p:blipFill>
        <p:spPr>
          <a:xfrm>
            <a:off x="6630735" y="1604864"/>
            <a:ext cx="3492980" cy="51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4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8CD49-EEAC-48AD-B3D8-9ABC8FC9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Actually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160799-3C66-459A-B5D0-74FACAD86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Monkey not only had invaded into our university</a:t>
            </a:r>
          </a:p>
          <a:p>
            <a:r>
              <a:rPr lang="en-US" altLang="zh-TW" dirty="0"/>
              <a:t>But also ate some crop from farms where is in some mountain areas.</a:t>
            </a:r>
          </a:p>
          <a:p>
            <a:pPr lvl="1"/>
            <a:r>
              <a:rPr lang="en-US" altLang="zh-TW" dirty="0"/>
              <a:t>And the farmer’s solution right now is using some fire cracker to scare them away. But it is not affective anymore.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884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DB90EA-35E8-4636-8CD6-CCE798781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0930"/>
            <a:ext cx="9144000" cy="2071047"/>
          </a:xfrm>
        </p:spPr>
        <p:txBody>
          <a:bodyPr/>
          <a:lstStyle/>
          <a:p>
            <a:r>
              <a:rPr lang="en-US" altLang="zh-TW" dirty="0"/>
              <a:t>What should we do to prevent the situation?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746373-2000-4F35-A805-024E5465B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6831"/>
            <a:ext cx="9144000" cy="1655762"/>
          </a:xfrm>
        </p:spPr>
        <p:txBody>
          <a:bodyPr/>
          <a:lstStyle/>
          <a:p>
            <a:r>
              <a:rPr lang="en-US" altLang="zh-TW" dirty="0"/>
              <a:t>Feel free to answer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572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C7CC2-788D-43C2-935A-AD3732EA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Introduce a new solution</a:t>
            </a:r>
            <a:endParaRPr lang="zh-TW" altLang="en-US" dirty="0"/>
          </a:p>
        </p:txBody>
      </p:sp>
      <p:pic>
        <p:nvPicPr>
          <p:cNvPr id="4" name="85862.t">
            <a:hlinkClick r:id="" action="ppaction://media"/>
            <a:extLst>
              <a:ext uri="{FF2B5EF4-FFF2-40B4-BE49-F238E27FC236}">
                <a16:creationId xmlns:a16="http://schemas.microsoft.com/office/drawing/2014/main" id="{8AEBB063-5EFE-4158-9F62-1606C08D1CA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785" end="19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0479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20063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E1E150-5470-41E5-A008-8B64EC9E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6DD469-54B2-4BCA-9AE4-022A8D967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7232"/>
            <a:ext cx="7141028" cy="5355771"/>
          </a:xfrm>
          <a:prstGeom prst="rect">
            <a:avLst/>
          </a:prstGeom>
        </p:spPr>
      </p:pic>
      <p:pic>
        <p:nvPicPr>
          <p:cNvPr id="7" name="qbdiw-nt8c9">
            <a:hlinkClick r:id="" action="ppaction://media"/>
            <a:extLst>
              <a:ext uri="{FF2B5EF4-FFF2-40B4-BE49-F238E27FC236}">
                <a16:creationId xmlns:a16="http://schemas.microsoft.com/office/drawing/2014/main" id="{FD857BDC-B376-4380-AF04-DEAB90BE11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9228" y="1027231"/>
            <a:ext cx="3002537" cy="5337195"/>
          </a:xfrm>
        </p:spPr>
      </p:pic>
    </p:spTree>
    <p:extLst>
      <p:ext uri="{BB962C8B-B14F-4D97-AF65-F5344CB8AC3E}">
        <p14:creationId xmlns:p14="http://schemas.microsoft.com/office/powerpoint/2010/main" val="280326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685C7-879E-405B-AE70-698918DA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IMG_4910">
            <a:hlinkClick r:id="" action="ppaction://media"/>
            <a:extLst>
              <a:ext uri="{FF2B5EF4-FFF2-40B4-BE49-F238E27FC236}">
                <a16:creationId xmlns:a16="http://schemas.microsoft.com/office/drawing/2014/main" id="{BD52FE7B-C09A-460E-9616-35F2FFC459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52646" y="1684150"/>
            <a:ext cx="8495919" cy="4778846"/>
          </a:xfrm>
        </p:spPr>
      </p:pic>
      <p:pic>
        <p:nvPicPr>
          <p:cNvPr id="4" name="588646847.201550">
            <a:hlinkClick r:id="" action="ppaction://media"/>
            <a:extLst>
              <a:ext uri="{FF2B5EF4-FFF2-40B4-BE49-F238E27FC236}">
                <a16:creationId xmlns:a16="http://schemas.microsoft.com/office/drawing/2014/main" id="{1802ECD2-4A0A-41DD-8FDA-46B580A36C6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71093"/>
            <a:ext cx="3552646" cy="63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504497-D4E9-48B8-A135-30944554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 had been asked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216EFEA-81A2-466E-B060-D804482D9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Q: Is it going to hurt monkey?</a:t>
            </a:r>
          </a:p>
          <a:p>
            <a:r>
              <a:rPr lang="en-US" altLang="zh-TW" dirty="0"/>
              <a:t>A: Yes, so right now we abandoned this solution.</a:t>
            </a:r>
          </a:p>
          <a:p>
            <a:pPr lvl="1"/>
            <a:r>
              <a:rPr lang="en-US" altLang="zh-TW" dirty="0"/>
              <a:t>I am trying to use ultrasonic to do the same job.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621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134</Words>
  <Application>Microsoft Office PowerPoint</Application>
  <PresentationFormat>寬螢幕</PresentationFormat>
  <Paragraphs>20</Paragraphs>
  <Slides>11</Slides>
  <Notes>0</Notes>
  <HiddenSlides>0</HiddenSlides>
  <MMClips>5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Microsoft JhengHei</vt:lpstr>
      <vt:lpstr>Arial</vt:lpstr>
      <vt:lpstr>Calibri</vt:lpstr>
      <vt:lpstr>Calibri Light</vt:lpstr>
      <vt:lpstr>Office 佈景主題</vt:lpstr>
      <vt:lpstr>My Summer Project</vt:lpstr>
      <vt:lpstr>Hackathon</vt:lpstr>
      <vt:lpstr>The main Topic of my project</vt:lpstr>
      <vt:lpstr>Actually</vt:lpstr>
      <vt:lpstr>What should we do to prevent the situation?</vt:lpstr>
      <vt:lpstr>Introduce a new solution</vt:lpstr>
      <vt:lpstr>PowerPoint 簡報</vt:lpstr>
      <vt:lpstr>PowerPoint 簡報</vt:lpstr>
      <vt:lpstr>Question had been asked</vt:lpstr>
      <vt:lpstr>PowerPoint 簡報</vt:lpstr>
      <vt:lpstr>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Summer Project</dc:title>
  <dc:creator>B073040049</dc:creator>
  <cp:lastModifiedBy>家愷 許</cp:lastModifiedBy>
  <cp:revision>8</cp:revision>
  <dcterms:created xsi:type="dcterms:W3CDTF">2019-11-11T08:30:30Z</dcterms:created>
  <dcterms:modified xsi:type="dcterms:W3CDTF">2019-11-11T11:12:39Z</dcterms:modified>
</cp:coreProperties>
</file>